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398" y="0"/>
            <a:ext cx="12909172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78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71" y="0"/>
            <a:ext cx="129091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8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71" y="0"/>
            <a:ext cx="1290917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06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79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82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86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00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91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36000" y="198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36000" y="1267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212F-672C-4091-A60A-FAA26B2AB815}" type="datetimeFigureOut">
              <a:rPr lang="ko-KR" altLang="en-US" smtClean="0"/>
              <a:pPr/>
              <a:t>2019-05-22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7C02-775C-418F-970D-A6506346B6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88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150000"/>
        </a:lnSpc>
        <a:spcBef>
          <a:spcPct val="20000"/>
        </a:spcBef>
        <a:buFont typeface="Arial" panose="020B0604020202020204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9" y="5013176"/>
            <a:ext cx="3750469" cy="9825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404665"/>
            <a:ext cx="6813237" cy="4234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480" y="19219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2019.5.16.(</a:t>
            </a:r>
            <a:r>
              <a:rPr lang="ko-KR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목</a:t>
            </a:r>
            <a:r>
              <a:rPr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오후 </a:t>
            </a:r>
            <a:r>
              <a:rPr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시</a:t>
            </a:r>
            <a:endParaRPr lang="en-US" altLang="ko-K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 </a:t>
            </a:r>
            <a:endParaRPr lang="en-US" altLang="ko-K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ea typeface="맑은 고딕" panose="020B0503020000020004" pitchFamily="50" charset="-127"/>
            </a:endParaRPr>
          </a:p>
          <a:p>
            <a:r>
              <a:rPr lang="ko-KR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치매예방교실 </a:t>
            </a:r>
            <a:r>
              <a:rPr lang="en-US" altLang="ko-K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- </a:t>
            </a:r>
            <a:r>
              <a:rPr lang="ko-KR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 panose="020B0503020000020004" pitchFamily="50" charset="-127"/>
              </a:rPr>
              <a:t>웃음치료</a:t>
            </a:r>
            <a:endParaRPr lang="ko-KR" alt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4847" y="6076824"/>
            <a:ext cx="471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☎ </a:t>
            </a:r>
            <a:r>
              <a:rPr lang="en-US" altLang="ko-K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055-749-5778</a:t>
            </a:r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0881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sz="4000" b="1" dirty="0">
            <a:solidFill>
              <a:schemeClr val="tx1"/>
            </a:solidFill>
            <a:latin typeface="HY나무B" panose="02030600000101010101" pitchFamily="18" charset="-127"/>
            <a:ea typeface="HY나무B" panose="02030600000101010101" pitchFamily="18" charset="-127"/>
            <a:cs typeface="함초롬돋움" panose="0203050400010101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와이드스크린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Batang</vt:lpstr>
      <vt:lpstr>Arial</vt:lpstr>
      <vt:lpstr>1_Office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17user</dc:creator>
  <cp:lastModifiedBy>17user</cp:lastModifiedBy>
  <cp:revision>1</cp:revision>
  <dcterms:created xsi:type="dcterms:W3CDTF">2019-05-22T00:56:13Z</dcterms:created>
  <dcterms:modified xsi:type="dcterms:W3CDTF">2019-05-22T00:58:39Z</dcterms:modified>
</cp:coreProperties>
</file>